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0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F2FDC1-5C46-47C2-BD68-91EDDB6EBE47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3C047B2-C9B2-4197-9755-DFA1D46438C4}">
      <dgm:prSet/>
      <dgm:spPr/>
      <dgm:t>
        <a:bodyPr/>
        <a:lstStyle/>
        <a:p>
          <a:r>
            <a:rPr lang="en-US" dirty="0"/>
            <a:t>Well</a:t>
          </a:r>
        </a:p>
      </dgm:t>
    </dgm:pt>
    <dgm:pt modelId="{0B2B932B-4144-4337-8863-9557070A6808}" type="parTrans" cxnId="{4989881B-8FE7-4262-B414-66A627D0ED9F}">
      <dgm:prSet/>
      <dgm:spPr/>
      <dgm:t>
        <a:bodyPr/>
        <a:lstStyle/>
        <a:p>
          <a:endParaRPr lang="en-US"/>
        </a:p>
      </dgm:t>
    </dgm:pt>
    <dgm:pt modelId="{381AB55A-B97D-42F5-BB15-DFDB1035D7FA}" type="sibTrans" cxnId="{4989881B-8FE7-4262-B414-66A627D0ED9F}">
      <dgm:prSet/>
      <dgm:spPr/>
      <dgm:t>
        <a:bodyPr/>
        <a:lstStyle/>
        <a:p>
          <a:endParaRPr lang="en-US"/>
        </a:p>
      </dgm:t>
    </dgm:pt>
    <dgm:pt modelId="{C076295B-27C9-4BF6-AAB1-3A029DD3B587}">
      <dgm:prSet/>
      <dgm:spPr/>
      <dgm:t>
        <a:bodyPr/>
        <a:lstStyle/>
        <a:p>
          <a:r>
            <a:rPr lang="en-US"/>
            <a:t>Implementing augmented reality as a native iOS application </a:t>
          </a:r>
        </a:p>
      </dgm:t>
    </dgm:pt>
    <dgm:pt modelId="{2B6608B2-8B05-419A-884F-B9B7CA6939E7}" type="parTrans" cxnId="{60088158-5D19-4F15-9716-D03A792D1027}">
      <dgm:prSet/>
      <dgm:spPr/>
      <dgm:t>
        <a:bodyPr/>
        <a:lstStyle/>
        <a:p>
          <a:endParaRPr lang="en-US"/>
        </a:p>
      </dgm:t>
    </dgm:pt>
    <dgm:pt modelId="{021FD210-8782-4220-AE9A-D2C22E01B72C}" type="sibTrans" cxnId="{60088158-5D19-4F15-9716-D03A792D1027}">
      <dgm:prSet/>
      <dgm:spPr/>
      <dgm:t>
        <a:bodyPr/>
        <a:lstStyle/>
        <a:p>
          <a:endParaRPr lang="en-US"/>
        </a:p>
      </dgm:t>
    </dgm:pt>
    <dgm:pt modelId="{472E6AD5-A56D-45A6-90ED-58B2A539ABCE}">
      <dgm:prSet/>
      <dgm:spPr/>
      <dgm:t>
        <a:bodyPr/>
        <a:lstStyle/>
        <a:p>
          <a:r>
            <a:rPr lang="en-US" dirty="0"/>
            <a:t>Not Well</a:t>
          </a:r>
        </a:p>
      </dgm:t>
    </dgm:pt>
    <dgm:pt modelId="{AEBFB694-6DDA-4215-B495-23048952B78E}" type="parTrans" cxnId="{03295625-F75D-411E-8047-E6A537FFECE6}">
      <dgm:prSet/>
      <dgm:spPr/>
      <dgm:t>
        <a:bodyPr/>
        <a:lstStyle/>
        <a:p>
          <a:endParaRPr lang="en-US"/>
        </a:p>
      </dgm:t>
    </dgm:pt>
    <dgm:pt modelId="{40CF8AC3-C1A2-4C97-9215-F5D09C745B61}" type="sibTrans" cxnId="{03295625-F75D-411E-8047-E6A537FFECE6}">
      <dgm:prSet/>
      <dgm:spPr/>
      <dgm:t>
        <a:bodyPr/>
        <a:lstStyle/>
        <a:p>
          <a:endParaRPr lang="en-US"/>
        </a:p>
      </dgm:t>
    </dgm:pt>
    <dgm:pt modelId="{867AF948-F39E-4ED6-842D-8775387F5111}">
      <dgm:prSet/>
      <dgm:spPr/>
      <dgm:t>
        <a:bodyPr/>
        <a:lstStyle/>
        <a:p>
          <a:r>
            <a:rPr lang="en-US"/>
            <a:t>Implementing machine learning to integrate with our app</a:t>
          </a:r>
        </a:p>
      </dgm:t>
    </dgm:pt>
    <dgm:pt modelId="{F2228A8D-F100-4E92-8607-F7F075723D8A}" type="parTrans" cxnId="{376310EF-4209-4FE6-9E9C-136EAA85DD41}">
      <dgm:prSet/>
      <dgm:spPr/>
      <dgm:t>
        <a:bodyPr/>
        <a:lstStyle/>
        <a:p>
          <a:endParaRPr lang="en-US"/>
        </a:p>
      </dgm:t>
    </dgm:pt>
    <dgm:pt modelId="{FBE18EB7-8C6C-48D8-9734-DB58A3B7EC84}" type="sibTrans" cxnId="{376310EF-4209-4FE6-9E9C-136EAA85DD41}">
      <dgm:prSet/>
      <dgm:spPr/>
      <dgm:t>
        <a:bodyPr/>
        <a:lstStyle/>
        <a:p>
          <a:endParaRPr lang="en-US"/>
        </a:p>
      </dgm:t>
    </dgm:pt>
    <dgm:pt modelId="{A7346B71-9B96-469D-9830-6BDFD31D5E59}" type="pres">
      <dgm:prSet presAssocID="{5AF2FDC1-5C46-47C2-BD68-91EDDB6EBE47}" presName="Name0" presStyleCnt="0">
        <dgm:presLayoutVars>
          <dgm:dir/>
          <dgm:animLvl val="lvl"/>
          <dgm:resizeHandles val="exact"/>
        </dgm:presLayoutVars>
      </dgm:prSet>
      <dgm:spPr/>
    </dgm:pt>
    <dgm:pt modelId="{F1C7F9E9-1B5E-450A-B18F-72BA1982A6D6}" type="pres">
      <dgm:prSet presAssocID="{43C047B2-C9B2-4197-9755-DFA1D46438C4}" presName="composite" presStyleCnt="0"/>
      <dgm:spPr/>
    </dgm:pt>
    <dgm:pt modelId="{799E3004-0B3D-4799-AA8F-F0719227AC11}" type="pres">
      <dgm:prSet presAssocID="{43C047B2-C9B2-4197-9755-DFA1D46438C4}" presName="parTx" presStyleLbl="alignNode1" presStyleIdx="0" presStyleCnt="2">
        <dgm:presLayoutVars>
          <dgm:chMax val="0"/>
          <dgm:chPref val="0"/>
        </dgm:presLayoutVars>
      </dgm:prSet>
      <dgm:spPr/>
    </dgm:pt>
    <dgm:pt modelId="{4C8803EF-C1DE-4199-A696-712CBB99DFDD}" type="pres">
      <dgm:prSet presAssocID="{43C047B2-C9B2-4197-9755-DFA1D46438C4}" presName="desTx" presStyleLbl="alignAccFollowNode1" presStyleIdx="0" presStyleCnt="2">
        <dgm:presLayoutVars/>
      </dgm:prSet>
      <dgm:spPr/>
    </dgm:pt>
    <dgm:pt modelId="{0C15F4FC-EB96-4B99-A9BC-C5EF5AED917D}" type="pres">
      <dgm:prSet presAssocID="{381AB55A-B97D-42F5-BB15-DFDB1035D7FA}" presName="space" presStyleCnt="0"/>
      <dgm:spPr/>
    </dgm:pt>
    <dgm:pt modelId="{C15FBD2A-1BB7-43D7-BC24-076FE9BFF026}" type="pres">
      <dgm:prSet presAssocID="{472E6AD5-A56D-45A6-90ED-58B2A539ABCE}" presName="composite" presStyleCnt="0"/>
      <dgm:spPr/>
    </dgm:pt>
    <dgm:pt modelId="{DF4C9C6F-10EB-48F4-A690-57E0AC359483}" type="pres">
      <dgm:prSet presAssocID="{472E6AD5-A56D-45A6-90ED-58B2A539ABCE}" presName="parTx" presStyleLbl="alignNode1" presStyleIdx="1" presStyleCnt="2">
        <dgm:presLayoutVars>
          <dgm:chMax val="0"/>
          <dgm:chPref val="0"/>
        </dgm:presLayoutVars>
      </dgm:prSet>
      <dgm:spPr/>
    </dgm:pt>
    <dgm:pt modelId="{58629E39-3C39-414B-8B64-82A9C50B101C}" type="pres">
      <dgm:prSet presAssocID="{472E6AD5-A56D-45A6-90ED-58B2A539ABCE}" presName="desTx" presStyleLbl="alignAccFollowNode1" presStyleIdx="1" presStyleCnt="2">
        <dgm:presLayoutVars/>
      </dgm:prSet>
      <dgm:spPr/>
    </dgm:pt>
  </dgm:ptLst>
  <dgm:cxnLst>
    <dgm:cxn modelId="{4989881B-8FE7-4262-B414-66A627D0ED9F}" srcId="{5AF2FDC1-5C46-47C2-BD68-91EDDB6EBE47}" destId="{43C047B2-C9B2-4197-9755-DFA1D46438C4}" srcOrd="0" destOrd="0" parTransId="{0B2B932B-4144-4337-8863-9557070A6808}" sibTransId="{381AB55A-B97D-42F5-BB15-DFDB1035D7FA}"/>
    <dgm:cxn modelId="{0E50FE20-1196-4B86-8406-EC8815A1DB88}" type="presOf" srcId="{43C047B2-C9B2-4197-9755-DFA1D46438C4}" destId="{799E3004-0B3D-4799-AA8F-F0719227AC11}" srcOrd="0" destOrd="0" presId="urn:microsoft.com/office/officeart/2016/7/layout/HorizontalActionList"/>
    <dgm:cxn modelId="{03295625-F75D-411E-8047-E6A537FFECE6}" srcId="{5AF2FDC1-5C46-47C2-BD68-91EDDB6EBE47}" destId="{472E6AD5-A56D-45A6-90ED-58B2A539ABCE}" srcOrd="1" destOrd="0" parTransId="{AEBFB694-6DDA-4215-B495-23048952B78E}" sibTransId="{40CF8AC3-C1A2-4C97-9215-F5D09C745B61}"/>
    <dgm:cxn modelId="{2FC6E53F-B7C9-4292-9E0A-D63B40BA2412}" type="presOf" srcId="{867AF948-F39E-4ED6-842D-8775387F5111}" destId="{58629E39-3C39-414B-8B64-82A9C50B101C}" srcOrd="0" destOrd="0" presId="urn:microsoft.com/office/officeart/2016/7/layout/HorizontalActionList"/>
    <dgm:cxn modelId="{83D36E53-D6FA-4BD1-B43E-C0481B19A430}" type="presOf" srcId="{5AF2FDC1-5C46-47C2-BD68-91EDDB6EBE47}" destId="{A7346B71-9B96-469D-9830-6BDFD31D5E59}" srcOrd="0" destOrd="0" presId="urn:microsoft.com/office/officeart/2016/7/layout/HorizontalActionList"/>
    <dgm:cxn modelId="{60088158-5D19-4F15-9716-D03A792D1027}" srcId="{43C047B2-C9B2-4197-9755-DFA1D46438C4}" destId="{C076295B-27C9-4BF6-AAB1-3A029DD3B587}" srcOrd="0" destOrd="0" parTransId="{2B6608B2-8B05-419A-884F-B9B7CA6939E7}" sibTransId="{021FD210-8782-4220-AE9A-D2C22E01B72C}"/>
    <dgm:cxn modelId="{A41317D7-5211-4C5E-B58D-F14CF426CDE6}" type="presOf" srcId="{C076295B-27C9-4BF6-AAB1-3A029DD3B587}" destId="{4C8803EF-C1DE-4199-A696-712CBB99DFDD}" srcOrd="0" destOrd="0" presId="urn:microsoft.com/office/officeart/2016/7/layout/HorizontalActionList"/>
    <dgm:cxn modelId="{747F8BE6-81FC-4493-9C14-748DC98F68E4}" type="presOf" srcId="{472E6AD5-A56D-45A6-90ED-58B2A539ABCE}" destId="{DF4C9C6F-10EB-48F4-A690-57E0AC359483}" srcOrd="0" destOrd="0" presId="urn:microsoft.com/office/officeart/2016/7/layout/HorizontalActionList"/>
    <dgm:cxn modelId="{376310EF-4209-4FE6-9E9C-136EAA85DD41}" srcId="{472E6AD5-A56D-45A6-90ED-58B2A539ABCE}" destId="{867AF948-F39E-4ED6-842D-8775387F5111}" srcOrd="0" destOrd="0" parTransId="{F2228A8D-F100-4E92-8607-F7F075723D8A}" sibTransId="{FBE18EB7-8C6C-48D8-9734-DB58A3B7EC84}"/>
    <dgm:cxn modelId="{29128511-3062-4DC7-A451-19AAC137F9AE}" type="presParOf" srcId="{A7346B71-9B96-469D-9830-6BDFD31D5E59}" destId="{F1C7F9E9-1B5E-450A-B18F-72BA1982A6D6}" srcOrd="0" destOrd="0" presId="urn:microsoft.com/office/officeart/2016/7/layout/HorizontalActionList"/>
    <dgm:cxn modelId="{B771D62C-8005-43AA-943E-6BC0CC147757}" type="presParOf" srcId="{F1C7F9E9-1B5E-450A-B18F-72BA1982A6D6}" destId="{799E3004-0B3D-4799-AA8F-F0719227AC11}" srcOrd="0" destOrd="0" presId="urn:microsoft.com/office/officeart/2016/7/layout/HorizontalActionList"/>
    <dgm:cxn modelId="{96760DDB-760E-47BA-A69F-2FBBBDFDA923}" type="presParOf" srcId="{F1C7F9E9-1B5E-450A-B18F-72BA1982A6D6}" destId="{4C8803EF-C1DE-4199-A696-712CBB99DFDD}" srcOrd="1" destOrd="0" presId="urn:microsoft.com/office/officeart/2016/7/layout/HorizontalActionList"/>
    <dgm:cxn modelId="{9EF1E430-65DE-4660-9283-C3F07991B1B1}" type="presParOf" srcId="{A7346B71-9B96-469D-9830-6BDFD31D5E59}" destId="{0C15F4FC-EB96-4B99-A9BC-C5EF5AED917D}" srcOrd="1" destOrd="0" presId="urn:microsoft.com/office/officeart/2016/7/layout/HorizontalActionList"/>
    <dgm:cxn modelId="{5711C87A-23D3-4631-B7FC-F8BB7562CD8C}" type="presParOf" srcId="{A7346B71-9B96-469D-9830-6BDFD31D5E59}" destId="{C15FBD2A-1BB7-43D7-BC24-076FE9BFF026}" srcOrd="2" destOrd="0" presId="urn:microsoft.com/office/officeart/2016/7/layout/HorizontalActionList"/>
    <dgm:cxn modelId="{4C317DD7-3222-48AA-A4DA-B9A226FF16FE}" type="presParOf" srcId="{C15FBD2A-1BB7-43D7-BC24-076FE9BFF026}" destId="{DF4C9C6F-10EB-48F4-A690-57E0AC359483}" srcOrd="0" destOrd="0" presId="urn:microsoft.com/office/officeart/2016/7/layout/HorizontalActionList"/>
    <dgm:cxn modelId="{F73B03A8-AD5E-4B96-870F-10E0C1FEA0E1}" type="presParOf" srcId="{C15FBD2A-1BB7-43D7-BC24-076FE9BFF026}" destId="{58629E39-3C39-414B-8B64-82A9C50B101C}" srcOrd="1" destOrd="0" presId="urn:microsoft.com/office/officeart/2016/7/layout/Horizontal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9E3004-0B3D-4799-AA8F-F0719227AC11}">
      <dsp:nvSpPr>
        <dsp:cNvPr id="0" name=""/>
        <dsp:cNvSpPr/>
      </dsp:nvSpPr>
      <dsp:spPr>
        <a:xfrm>
          <a:off x="7612" y="278556"/>
          <a:ext cx="5196240" cy="15588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0618" tIns="410618" rIns="410618" bIns="410618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dirty="0"/>
            <a:t>Well</a:t>
          </a:r>
        </a:p>
      </dsp:txBody>
      <dsp:txXfrm>
        <a:off x="7612" y="278556"/>
        <a:ext cx="5196240" cy="1558872"/>
      </dsp:txXfrm>
    </dsp:sp>
    <dsp:sp modelId="{4C8803EF-C1DE-4199-A696-712CBB99DFDD}">
      <dsp:nvSpPr>
        <dsp:cNvPr id="0" name=""/>
        <dsp:cNvSpPr/>
      </dsp:nvSpPr>
      <dsp:spPr>
        <a:xfrm>
          <a:off x="7612" y="1837428"/>
          <a:ext cx="5196240" cy="223535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3273" tIns="513273" rIns="513273" bIns="513273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Implementing augmented reality as a native iOS application </a:t>
          </a:r>
        </a:p>
      </dsp:txBody>
      <dsp:txXfrm>
        <a:off x="7612" y="1837428"/>
        <a:ext cx="5196240" cy="2235352"/>
      </dsp:txXfrm>
    </dsp:sp>
    <dsp:sp modelId="{DF4C9C6F-10EB-48F4-A690-57E0AC359483}">
      <dsp:nvSpPr>
        <dsp:cNvPr id="0" name=""/>
        <dsp:cNvSpPr/>
      </dsp:nvSpPr>
      <dsp:spPr>
        <a:xfrm>
          <a:off x="5311747" y="278556"/>
          <a:ext cx="5196240" cy="15588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0618" tIns="410618" rIns="410618" bIns="410618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dirty="0"/>
            <a:t>Not Well</a:t>
          </a:r>
        </a:p>
      </dsp:txBody>
      <dsp:txXfrm>
        <a:off x="5311747" y="278556"/>
        <a:ext cx="5196240" cy="1558872"/>
      </dsp:txXfrm>
    </dsp:sp>
    <dsp:sp modelId="{58629E39-3C39-414B-8B64-82A9C50B101C}">
      <dsp:nvSpPr>
        <dsp:cNvPr id="0" name=""/>
        <dsp:cNvSpPr/>
      </dsp:nvSpPr>
      <dsp:spPr>
        <a:xfrm>
          <a:off x="5311747" y="1837428"/>
          <a:ext cx="5196240" cy="223535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3273" tIns="513273" rIns="513273" bIns="513273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Implementing machine learning to integrate with our app</a:t>
          </a:r>
        </a:p>
      </dsp:txBody>
      <dsp:txXfrm>
        <a:off x="5311747" y="1837428"/>
        <a:ext cx="5196240" cy="22353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png>
</file>

<file path=ppt/media/image2.wmf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B0A39-5B31-4CAA-A0D4-45A321C42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F418B4-08FC-4372-B14A-6BE11CAB8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F40D6-5AC8-4E02-86E4-DEDDDE616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D53D5-0C9E-4989-82F6-4E5228B7F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CCCECE-04C8-446E-BFD3-66D35F16D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663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E9AC2-C0DC-46B5-AE42-C7ED08C60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07DDB9-D874-4A0C-916B-2D8FC1C1F1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38E5F-8F66-4103-BA97-918ED65CA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DDDE0-0797-4A61-A002-0289187B7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9756C-93F0-47F4-831B-9EB9D3F5D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312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E4CD7C-A709-42CA-A0DB-6576735F26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824DA2-6400-426B-BBAB-BF13AC127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7E610-26F2-451E-905A-7031B07E7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4D064-1867-46A1-88A8-95472D29B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B2488-4B6B-456A-B350-1617B5AAE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63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7DA4B-5A1D-4E00-86E6-D4F39014D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AFCE0-DEE3-469A-90D5-AE3CBDB8F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6000E-E80E-4C0B-8080-7E23C6DA3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DD703-07FF-4735-8032-7CCAAB6EF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43794-84ED-4FDC-90D0-A3439DD30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46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18B1C-7C02-4C2C-B388-7A3E7857F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C7623-314E-431B-BADC-0415C0237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3F220-ACD1-4077-B1BF-1EEA55F20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848F8-1186-4AC3-9157-F629BF4FD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1803D-D4C3-4EFB-A0AE-4BD8A91F6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875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1AE4-2B18-4098-8C48-4FF5BABCD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1C5FD-A941-4DDA-BE7E-09D9952706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9E73AB-0B6C-4DE2-8500-836829C6E5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FDCD81-4106-41EB-BBC6-C2B062AF1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44B56E-B118-4443-8D4D-E6856E0F0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B5474-2342-4471-BD94-67A4747DF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628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960E0-5223-4149-8706-CEC519929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869CA3-66A8-4519-8CD0-192DCEDB1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8DD0D8-AEA6-4B26-90E4-A868CACB1B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7709C1-59DE-4844-9641-20AF9175F7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55D502-DB82-4BA0-9A1A-631CBF5105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12FACD-8100-4635-9346-F2E3C6696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3064B8-E261-4743-8674-719C733F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BA10B0-CA17-4A71-A0D1-086C82388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443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07B6-AC97-4396-8A34-E3788D4CB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16B492-F6DD-480C-B043-53D850F69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344C61-BF9F-4BAE-893C-E8622E1BB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4AEED6-D9E5-421B-8B0C-BC63CDBFC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15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9D6BD3-E5AB-4E4A-A0EB-FAA50C044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2F3331-C7DA-4F75-982B-507C56B02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B9CE88-2F0D-4A04-9B42-21D52B578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87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9AB2B-F5E5-4968-BA20-F69A027E6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B41E1-BA05-48B1-952F-77344F653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90A9AA-381E-4614-A2E1-6C8DD4095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85288-2098-4F78-BAC5-3BE64153E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19425-DF27-4877-A447-05372DA07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A460F7-6DE3-4E96-BFD0-A0BD12162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4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2A2CE-DB80-4B15-8F37-45D0BF060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CDB904-19A5-4828-A548-6E5A55670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833B75-D256-499B-8020-410758EC8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9E0889-3A6B-4882-84AA-F323174D1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B0C979-5148-438B-827A-3B696147F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3BC2B-6E68-4875-8987-FC87C537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105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DAFEDC-AD6A-4DD5-989E-A02D60997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7A6D7-FEE0-40E1-8353-17AED2B0C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B143A-5591-4911-97CF-D030894006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583EB-AB82-4AD4-86CA-CAE302E0ABB3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46C32-CBD2-4AD7-A409-B2B048947E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0D101-C632-4D7C-AE57-E107A4FBA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B727D-A918-42D9-94B7-D9C9BBBF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781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jpeg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ool&#10;&#10;Description automatically generated">
            <a:extLst>
              <a:ext uri="{FF2B5EF4-FFF2-40B4-BE49-F238E27FC236}">
                <a16:creationId xmlns:a16="http://schemas.microsoft.com/office/drawing/2014/main" id="{51B708C3-4237-48F5-B8CB-7DA5E336BD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CB04C4-9505-4EAC-B403-B49F091BE8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/>
              <a:t>Early Issue Detector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8B360F-34F9-4AC2-91DC-D20AF5B6D3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US" sz="1600" dirty="0"/>
              <a:t>By:</a:t>
            </a:r>
          </a:p>
          <a:p>
            <a:r>
              <a:rPr lang="en-US" sz="1600" dirty="0"/>
              <a:t>Andrew Rotert, Nick Sandison &amp; Ryan Morganti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548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ool&#10;&#10;Description automatically generated">
            <a:extLst>
              <a:ext uri="{FF2B5EF4-FFF2-40B4-BE49-F238E27FC236}">
                <a16:creationId xmlns:a16="http://schemas.microsoft.com/office/drawing/2014/main" id="{EE68CFFC-A91B-4E79-A82B-2F24D16493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4" r="37834"/>
          <a:stretch/>
        </p:blipFill>
        <p:spPr>
          <a:xfrm>
            <a:off x="5878849" y="10"/>
            <a:ext cx="6313150" cy="6857987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33179-1723-45CB-B070-31D0D9E5D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About our team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3CA9B-53A1-4C16-8158-54D7C8378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Our team is composed of three students from Dakota State University.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Andrew Rotert – Computer Science, Mathematics </a:t>
            </a:r>
          </a:p>
          <a:p>
            <a:pPr marL="0" indent="0">
              <a:buNone/>
            </a:pPr>
            <a:r>
              <a:rPr lang="en-US" sz="1800" dirty="0"/>
              <a:t>Nick Sandison – Computer Science, Mathematics</a:t>
            </a:r>
          </a:p>
          <a:p>
            <a:pPr marL="0" indent="0">
              <a:buNone/>
            </a:pPr>
            <a:r>
              <a:rPr lang="en-US" sz="1800" dirty="0"/>
              <a:t>Ryan Morganti – Cyber Operations, Mathematics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DB6F7F7-D0DA-446A-A144-9DB18FA4D2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1340513"/>
              </p:ext>
            </p:extLst>
          </p:nvPr>
        </p:nvGraphicFramePr>
        <p:xfrm>
          <a:off x="4178000" y="5236045"/>
          <a:ext cx="1318332" cy="1318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Bitmap Image" r:id="rId4" imgW="3337560" imgH="3337560" progId="Paint.Picture">
                  <p:embed/>
                </p:oleObj>
              </mc:Choice>
              <mc:Fallback>
                <p:oleObj name="Bitmap Image" r:id="rId4" imgW="3337560" imgH="33375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78000" y="5236045"/>
                        <a:ext cx="1318332" cy="1318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83CE19D8-42ED-43E8-9CCC-CB774BF834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442"/>
          <a:stretch/>
        </p:blipFill>
        <p:spPr bwMode="auto">
          <a:xfrm>
            <a:off x="910243" y="5236045"/>
            <a:ext cx="1322671" cy="131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F60EDB7A-9E10-47B9-A725-E223E5E6900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" t="9599" r="-284" b="23924"/>
          <a:stretch/>
        </p:blipFill>
        <p:spPr>
          <a:xfrm>
            <a:off x="2512016" y="5236045"/>
            <a:ext cx="1322089" cy="131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28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pool&#10;&#10;Description automatically generated">
            <a:extLst>
              <a:ext uri="{FF2B5EF4-FFF2-40B4-BE49-F238E27FC236}">
                <a16:creationId xmlns:a16="http://schemas.microsoft.com/office/drawing/2014/main" id="{E184C69C-A56A-4147-826B-070044E6CB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7A4C46-B2C1-4429-A2D2-EFBE727C8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User Persona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120162-DCEF-4EAA-B544-2742BFC24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3990" y="1854346"/>
            <a:ext cx="7539093" cy="422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816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ool&#10;&#10;Description automatically generated">
            <a:extLst>
              <a:ext uri="{FF2B5EF4-FFF2-40B4-BE49-F238E27FC236}">
                <a16:creationId xmlns:a16="http://schemas.microsoft.com/office/drawing/2014/main" id="{F31D3DB9-05FB-453C-9302-8CC39B634A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4626B4-36FF-4784-8A8A-92939A54A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573A7-8ED3-4D19-A01C-BB5109D86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When appointments are not able to be made or kept, for a variety of reasons, health issues may be overlooked.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Our projects seeks to implement a solution to provide relevant medical knowledge to inform a user if a doctor’s visit is necessary.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5851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ool&#10;&#10;Description automatically generated">
            <a:extLst>
              <a:ext uri="{FF2B5EF4-FFF2-40B4-BE49-F238E27FC236}">
                <a16:creationId xmlns:a16="http://schemas.microsoft.com/office/drawing/2014/main" id="{FBB7DE4A-E759-4014-AA12-6F07769E47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61BC8-CF55-42B0-BD41-9387ACC68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4D08F-4EF5-424C-825C-2690944CC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busy parents like Sarah, scheduling appointments to check out symptoms can be impossible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Our project is an early warning system and risk identifier that is accessible anywhere via mobile app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Our projects utilizes augmented reality (AR) technology to scan affected areas on the user. This scan is mapped into data points that an artificial intelligence (AI) model can analyze</a:t>
            </a:r>
          </a:p>
        </p:txBody>
      </p:sp>
    </p:spTree>
    <p:extLst>
      <p:ext uri="{BB962C8B-B14F-4D97-AF65-F5344CB8AC3E}">
        <p14:creationId xmlns:p14="http://schemas.microsoft.com/office/powerpoint/2010/main" val="3879267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ool&#10;&#10;Description automatically generated">
            <a:extLst>
              <a:ext uri="{FF2B5EF4-FFF2-40B4-BE49-F238E27FC236}">
                <a16:creationId xmlns:a16="http://schemas.microsoft.com/office/drawing/2014/main" id="{10586F0F-CB2B-44B8-8135-4C4BADA598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4221AA-B955-43FA-B49E-A14199377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Went Well &amp; Not Well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77B3478-B3A0-42C1-B11E-FB674D5DBE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195283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37430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190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Paintbrush Picture</vt:lpstr>
      <vt:lpstr>Early Issue Detector</vt:lpstr>
      <vt:lpstr>About our team</vt:lpstr>
      <vt:lpstr>User Persona</vt:lpstr>
      <vt:lpstr>Strategy</vt:lpstr>
      <vt:lpstr>Overview</vt:lpstr>
      <vt:lpstr>What Went Well &amp; Not Well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Early Issue Detector</dc:title>
  <dc:creator>Morganti, Ryan</dc:creator>
  <cp:lastModifiedBy>Morganti, Ryan</cp:lastModifiedBy>
  <cp:revision>10</cp:revision>
  <dcterms:created xsi:type="dcterms:W3CDTF">2020-10-30T02:15:59Z</dcterms:created>
  <dcterms:modified xsi:type="dcterms:W3CDTF">2020-10-30T02:33:34Z</dcterms:modified>
</cp:coreProperties>
</file>

<file path=docProps/thumbnail.jpeg>
</file>